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amp/s/www.iagua.es/blogs/xavi-duran-ramirez/impacto-bosques-eucaliptos-recursos-hidricos?am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GCEmp8FnlM&amp;ab_channel=MinisteriodelMedioAmbient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355976" y="764704"/>
            <a:ext cx="4087107" cy="1702160"/>
          </a:xfrm>
        </p:spPr>
        <p:txBody>
          <a:bodyPr/>
          <a:lstStyle/>
          <a:p>
            <a:r>
              <a:rPr lang="es-ES" dirty="0" smtClean="0"/>
              <a:t>PRESENTACION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5656" y="3173791"/>
            <a:ext cx="7406640" cy="175260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ALUMNO</a:t>
            </a:r>
          </a:p>
          <a:p>
            <a:r>
              <a:rPr lang="es-ES" dirty="0" smtClean="0"/>
              <a:t>DANIEL BORDIGNON</a:t>
            </a:r>
          </a:p>
          <a:p>
            <a:r>
              <a:rPr lang="es-ES" dirty="0" smtClean="0"/>
              <a:t>AYUDANTE</a:t>
            </a:r>
          </a:p>
          <a:p>
            <a:r>
              <a:rPr lang="es-ES" dirty="0" smtClean="0"/>
              <a:t>ELIZABETH CONTRERAS</a:t>
            </a:r>
            <a:endParaRPr lang="es-ES" dirty="0"/>
          </a:p>
        </p:txBody>
      </p:sp>
      <p:pic>
        <p:nvPicPr>
          <p:cNvPr id="4" name="3 Imagen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104" y="3414223"/>
            <a:ext cx="2448272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54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INVESTIGACION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https://www.google.com/amp/s/www.iagua.es/blogs/xavi-duran-ramirez/impacto-bosques-eucaliptos-recursos-hidricos%3famp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02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DISEÑO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>
                <a:hlinkClick r:id="rId2"/>
              </a:rPr>
              <a:t>Webinar</a:t>
            </a:r>
            <a:r>
              <a:rPr lang="es-ES" dirty="0" smtClean="0">
                <a:hlinkClick r:id="rId2"/>
              </a:rPr>
              <a:t>:</a:t>
            </a:r>
            <a:r>
              <a:rPr lang="es-ES" dirty="0" smtClean="0"/>
              <a:t> </a:t>
            </a:r>
            <a:r>
              <a:rPr lang="es-ES" dirty="0" smtClean="0">
                <a:hlinkClick r:id="rId2"/>
              </a:rPr>
              <a:t>https://www.youtube.com/watch?v=SGCEmp8FnlM&amp;ab_channel=MinisteriodelMedioAmbiente</a:t>
            </a:r>
            <a:endParaRPr lang="es-ES" dirty="0" smtClean="0"/>
          </a:p>
          <a:p>
            <a:r>
              <a:rPr lang="es-ES" dirty="0" smtClean="0"/>
              <a:t>Video del lugar</a:t>
            </a:r>
            <a:endParaRPr lang="es-ES" dirty="0"/>
          </a:p>
          <a:p>
            <a:pPr marL="36576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452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Video de 3 minutos: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73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74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2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IMPACTO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85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COMENTARIOS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03662" y="2566987"/>
            <a:ext cx="2562225" cy="2562225"/>
          </a:xfrm>
        </p:spPr>
      </p:pic>
    </p:spTree>
    <p:extLst>
      <p:ext uri="{BB962C8B-B14F-4D97-AF65-F5344CB8AC3E}">
        <p14:creationId xmlns:p14="http://schemas.microsoft.com/office/powerpoint/2010/main" val="11978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244</TotalTime>
  <Words>29</Words>
  <Application>Microsoft Office PowerPoint</Application>
  <PresentationFormat>Presentación en pantalla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Solsticio</vt:lpstr>
      <vt:lpstr>PRESENTACION</vt:lpstr>
      <vt:lpstr>INVESTIGACION</vt:lpstr>
      <vt:lpstr>DISEÑO</vt:lpstr>
      <vt:lpstr>Video de 3 minutos:</vt:lpstr>
      <vt:lpstr>CREACION</vt:lpstr>
      <vt:lpstr>PRESENTACION</vt:lpstr>
      <vt:lpstr>IMPACTO</vt:lpstr>
      <vt:lpstr>COMENTARIOS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</dc:title>
  <dc:creator>DAYEL2019</dc:creator>
  <cp:lastModifiedBy>USUARIO</cp:lastModifiedBy>
  <cp:revision>15</cp:revision>
  <dcterms:created xsi:type="dcterms:W3CDTF">2024-06-25T16:46:03Z</dcterms:created>
  <dcterms:modified xsi:type="dcterms:W3CDTF">2025-05-26T21:09:34Z</dcterms:modified>
</cp:coreProperties>
</file>