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4B6E618-5E2C-46AA-9E6B-99EC16CFF168}" type="datetimeFigureOut">
              <a:rPr lang="es-ES" smtClean="0"/>
              <a:t>26/05/2025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47D3802-66B6-47D8-9E39-DB6245AC549F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amp/s/www.iagua.es/blogs/xavi-duran-ramirez/impacto-bosques-eucaliptos-recursos-hidricos?am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GCEmp8FnlM&amp;ab_channel=MinisteriodelMedioAmbient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788024" y="764704"/>
            <a:ext cx="3655059" cy="1702160"/>
          </a:xfrm>
        </p:spPr>
        <p:txBody>
          <a:bodyPr/>
          <a:lstStyle/>
          <a:p>
            <a:r>
              <a:rPr lang="es-ES" dirty="0" smtClean="0"/>
              <a:t>PRESENTACION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ALUMNO</a:t>
            </a:r>
          </a:p>
          <a:p>
            <a:r>
              <a:rPr lang="es-ES" dirty="0" smtClean="0"/>
              <a:t>DANIEL BORDIGNON</a:t>
            </a:r>
          </a:p>
          <a:p>
            <a:r>
              <a:rPr lang="es-ES" dirty="0" smtClean="0"/>
              <a:t>AYUDANTE</a:t>
            </a:r>
          </a:p>
          <a:p>
            <a:r>
              <a:rPr lang="es-ES" dirty="0" smtClean="0"/>
              <a:t>ELIZABETH CONTRERAS</a:t>
            </a:r>
            <a:endParaRPr lang="es-ES" dirty="0"/>
          </a:p>
        </p:txBody>
      </p:sp>
      <p:pic>
        <p:nvPicPr>
          <p:cNvPr id="4" name="3 Imagen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95736" y="620688"/>
            <a:ext cx="2448272" cy="30243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549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INVESTIGACION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u="sng" dirty="0">
                <a:hlinkClick r:id="rId2"/>
              </a:rPr>
              <a:t>https://www.google.com/amp/s/www.iagua.es/blogs/xavi-duran-ramirez/impacto-bosques-eucaliptos-recursos-hidricos%3famp</a:t>
            </a:r>
            <a:endParaRPr lang="es-ES" dirty="0"/>
          </a:p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> 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802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DISEÑO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err="1" smtClean="0">
                <a:hlinkClick r:id="rId2"/>
              </a:rPr>
              <a:t>Webinar</a:t>
            </a:r>
            <a:r>
              <a:rPr lang="es-ES" dirty="0" smtClean="0">
                <a:hlinkClick r:id="rId2"/>
              </a:rPr>
              <a:t>:</a:t>
            </a:r>
            <a:r>
              <a:rPr lang="es-ES" dirty="0" smtClean="0"/>
              <a:t> </a:t>
            </a:r>
            <a:r>
              <a:rPr lang="es-ES" dirty="0" smtClean="0">
                <a:hlinkClick r:id="rId2"/>
              </a:rPr>
              <a:t>https://www.youtube.com/watch?v=SGCEmp8FnlM&amp;ab_channel=MinisteriodelMedioAmbiente</a:t>
            </a:r>
            <a:endParaRPr lang="es-ES" dirty="0" smtClean="0"/>
          </a:p>
          <a:p>
            <a:r>
              <a:rPr lang="es-ES" dirty="0" smtClean="0"/>
              <a:t>Video del lugar</a:t>
            </a:r>
            <a:endParaRPr lang="es-ES" dirty="0"/>
          </a:p>
          <a:p>
            <a:pPr marL="365760" lvl="1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7452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Video de 3 minutos: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7733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CREACION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747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PRESENTACION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525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IMPACTO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685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COMENTARIOS</a:t>
            </a:r>
            <a:endParaRPr lang="es-ES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9887" y="2755900"/>
            <a:ext cx="2562225" cy="2562225"/>
          </a:xfrm>
        </p:spPr>
      </p:pic>
    </p:spTree>
    <p:extLst>
      <p:ext uri="{BB962C8B-B14F-4D97-AF65-F5344CB8AC3E}">
        <p14:creationId xmlns:p14="http://schemas.microsoft.com/office/powerpoint/2010/main" val="119784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244</TotalTime>
  <Words>29</Words>
  <Application>Microsoft Office PowerPoint</Application>
  <PresentationFormat>Presentación en pantalla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Mirador</vt:lpstr>
      <vt:lpstr>PRESENTACION</vt:lpstr>
      <vt:lpstr>INVESTIGACION</vt:lpstr>
      <vt:lpstr>DISEÑO</vt:lpstr>
      <vt:lpstr>Video de 3 minutos:</vt:lpstr>
      <vt:lpstr>CREACION</vt:lpstr>
      <vt:lpstr>PRESENTACION</vt:lpstr>
      <vt:lpstr>IMPACTO</vt:lpstr>
      <vt:lpstr>COMENTARIOS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PRESENTACION</dc:title>
  <dc:creator>DAYEL2019</dc:creator>
  <cp:lastModifiedBy>USUARIO</cp:lastModifiedBy>
  <cp:revision>15</cp:revision>
  <dcterms:created xsi:type="dcterms:W3CDTF">2024-06-25T16:46:03Z</dcterms:created>
  <dcterms:modified xsi:type="dcterms:W3CDTF">2025-05-26T21:08:23Z</dcterms:modified>
</cp:coreProperties>
</file>